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7315200" cy="96012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E4BE"/>
    <a:srgbClr val="293E1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2850-7F60-4EBA-9B5F-1F65885F489C}" type="datetimeFigureOut">
              <a:rPr lang="es-US" smtClean="0"/>
              <a:pPr/>
              <a:t>2/25/2019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28DD-8642-47A3-A1B4-5C01C84347BD}" type="slidenum">
              <a:rPr lang="es-US" smtClean="0"/>
              <a:pPr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xmlns="" val="2827032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2850-7F60-4EBA-9B5F-1F65885F489C}" type="datetimeFigureOut">
              <a:rPr lang="es-US" smtClean="0"/>
              <a:pPr/>
              <a:t>2/25/2019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28DD-8642-47A3-A1B4-5C01C84347BD}" type="slidenum">
              <a:rPr lang="es-US" smtClean="0"/>
              <a:pPr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xmlns="" val="2732626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2850-7F60-4EBA-9B5F-1F65885F489C}" type="datetimeFigureOut">
              <a:rPr lang="es-US" smtClean="0"/>
              <a:pPr/>
              <a:t>2/25/2019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28DD-8642-47A3-A1B4-5C01C84347BD}" type="slidenum">
              <a:rPr lang="es-US" smtClean="0"/>
              <a:pPr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xmlns="" val="146221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2850-7F60-4EBA-9B5F-1F65885F489C}" type="datetimeFigureOut">
              <a:rPr lang="es-US" smtClean="0"/>
              <a:pPr/>
              <a:t>2/25/2019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28DD-8642-47A3-A1B4-5C01C84347BD}" type="slidenum">
              <a:rPr lang="es-US" smtClean="0"/>
              <a:pPr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xmlns="" val="2311416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2850-7F60-4EBA-9B5F-1F65885F489C}" type="datetimeFigureOut">
              <a:rPr lang="es-US" smtClean="0"/>
              <a:pPr/>
              <a:t>2/25/2019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28DD-8642-47A3-A1B4-5C01C84347BD}" type="slidenum">
              <a:rPr lang="es-US" smtClean="0"/>
              <a:pPr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xmlns="" val="3166671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2850-7F60-4EBA-9B5F-1F65885F489C}" type="datetimeFigureOut">
              <a:rPr lang="es-US" smtClean="0"/>
              <a:pPr/>
              <a:t>2/25/2019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28DD-8642-47A3-A1B4-5C01C84347BD}" type="slidenum">
              <a:rPr lang="es-US" smtClean="0"/>
              <a:pPr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xmlns="" val="2656519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2850-7F60-4EBA-9B5F-1F65885F489C}" type="datetimeFigureOut">
              <a:rPr lang="es-US" smtClean="0"/>
              <a:pPr/>
              <a:t>2/25/2019</a:t>
            </a:fld>
            <a:endParaRPr lang="es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28DD-8642-47A3-A1B4-5C01C84347BD}" type="slidenum">
              <a:rPr lang="es-US" smtClean="0"/>
              <a:pPr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xmlns="" val="1764903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2850-7F60-4EBA-9B5F-1F65885F489C}" type="datetimeFigureOut">
              <a:rPr lang="es-US" smtClean="0"/>
              <a:pPr/>
              <a:t>2/25/2019</a:t>
            </a:fld>
            <a:endParaRPr lang="es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28DD-8642-47A3-A1B4-5C01C84347BD}" type="slidenum">
              <a:rPr lang="es-US" smtClean="0"/>
              <a:pPr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xmlns="" val="147998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2850-7F60-4EBA-9B5F-1F65885F489C}" type="datetimeFigureOut">
              <a:rPr lang="es-US" smtClean="0"/>
              <a:pPr/>
              <a:t>2/25/2019</a:t>
            </a:fld>
            <a:endParaRPr lang="es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28DD-8642-47A3-A1B4-5C01C84347BD}" type="slidenum">
              <a:rPr lang="es-US" smtClean="0"/>
              <a:pPr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xmlns="" val="779858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2850-7F60-4EBA-9B5F-1F65885F489C}" type="datetimeFigureOut">
              <a:rPr lang="es-US" smtClean="0"/>
              <a:pPr/>
              <a:t>2/25/2019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28DD-8642-47A3-A1B4-5C01C84347BD}" type="slidenum">
              <a:rPr lang="es-US" smtClean="0"/>
              <a:pPr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xmlns="" val="410148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2850-7F60-4EBA-9B5F-1F65885F489C}" type="datetimeFigureOut">
              <a:rPr lang="es-US" smtClean="0"/>
              <a:pPr/>
              <a:t>2/25/2019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28DD-8642-47A3-A1B4-5C01C84347BD}" type="slidenum">
              <a:rPr lang="es-US" smtClean="0"/>
              <a:pPr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xmlns="" val="1360124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72850-7F60-4EBA-9B5F-1F65885F489C}" type="datetimeFigureOut">
              <a:rPr lang="es-US" smtClean="0"/>
              <a:pPr/>
              <a:t>2/25/2019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628DD-8642-47A3-A1B4-5C01C84347BD}" type="slidenum">
              <a:rPr lang="es-US" smtClean="0"/>
              <a:pPr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xmlns="" val="3681951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E4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-20716" y="5041972"/>
            <a:ext cx="9144000" cy="1093664"/>
            <a:chOff x="0" y="4908745"/>
            <a:chExt cx="9144000" cy="1093664"/>
          </a:xfrm>
        </p:grpSpPr>
        <p:pic>
          <p:nvPicPr>
            <p:cNvPr id="16" name="Imagen 1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41554"/>
            <a:stretch/>
          </p:blipFill>
          <p:spPr>
            <a:xfrm>
              <a:off x="0" y="4908746"/>
              <a:ext cx="3202010" cy="1086729"/>
            </a:xfrm>
            <a:prstGeom prst="rect">
              <a:avLst/>
            </a:prstGeom>
          </p:spPr>
        </p:pic>
        <p:pic>
          <p:nvPicPr>
            <p:cNvPr id="17" name="Imagen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68716" y="4908745"/>
              <a:ext cx="1458218" cy="1093664"/>
            </a:xfrm>
            <a:prstGeom prst="rect">
              <a:avLst/>
            </a:prstGeom>
          </p:spPr>
        </p:pic>
        <p:pic>
          <p:nvPicPr>
            <p:cNvPr id="15" name="Imagen 1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7970" b="22298"/>
            <a:stretch/>
          </p:blipFill>
          <p:spPr>
            <a:xfrm>
              <a:off x="4626934" y="4911174"/>
              <a:ext cx="2083355" cy="1089577"/>
            </a:xfrm>
            <a:prstGeom prst="rect">
              <a:avLst/>
            </a:prstGeom>
          </p:spPr>
        </p:pic>
        <p:pic>
          <p:nvPicPr>
            <p:cNvPr id="14" name="Imagen 13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25217"/>
            <a:stretch/>
          </p:blipFill>
          <p:spPr>
            <a:xfrm>
              <a:off x="6710289" y="4908745"/>
              <a:ext cx="2433711" cy="1092005"/>
            </a:xfrm>
            <a:prstGeom prst="rect">
              <a:avLst/>
            </a:prstGeom>
          </p:spPr>
        </p:pic>
      </p:grpSp>
      <p:pic>
        <p:nvPicPr>
          <p:cNvPr id="5" name="Imagen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38950" y="0"/>
            <a:ext cx="1805049" cy="1032899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54378" y="1068777"/>
            <a:ext cx="8799617" cy="1569660"/>
          </a:xfrm>
          <a:prstGeom prst="rect">
            <a:avLst/>
          </a:prstGeom>
          <a:noFill/>
          <a:ln w="41275">
            <a:solidFill>
              <a:srgbClr val="CDE4B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     VI TALLER DE FÍSICA DE SUELOS</a:t>
            </a:r>
          </a:p>
          <a:p>
            <a:pPr algn="ctr"/>
            <a:r>
              <a:rPr lang="es-ES" sz="2400" dirty="0" smtClean="0"/>
              <a:t>Metodologías físicas para investigación de propiedades del suelo:</a:t>
            </a:r>
          </a:p>
          <a:p>
            <a:pPr algn="ctr"/>
            <a:r>
              <a:rPr lang="es-ES" sz="2400" dirty="0" smtClean="0"/>
              <a:t>Flujo no saturado-Dispersión de solutos</a:t>
            </a:r>
          </a:p>
          <a:p>
            <a:pPr algn="ctr"/>
            <a:endParaRPr lang="es-US" sz="2400" dirty="0"/>
          </a:p>
        </p:txBody>
      </p:sp>
      <p:sp>
        <p:nvSpPr>
          <p:cNvPr id="9" name="CuadroTexto 8"/>
          <p:cNvSpPr txBox="1"/>
          <p:nvPr/>
        </p:nvSpPr>
        <p:spPr>
          <a:xfrm>
            <a:off x="0" y="2354490"/>
            <a:ext cx="39782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50" dirty="0" smtClean="0"/>
              <a:t>LUGAR</a:t>
            </a:r>
          </a:p>
          <a:p>
            <a:r>
              <a:rPr lang="es-ES" sz="1350" dirty="0" smtClean="0"/>
              <a:t>Facultad de Ciencias Agrarias y Forestales, UNLP.</a:t>
            </a:r>
          </a:p>
          <a:p>
            <a:r>
              <a:rPr lang="es-ES" sz="1350" dirty="0" smtClean="0"/>
              <a:t>Calle 60 y 119. La Plata </a:t>
            </a:r>
          </a:p>
          <a:p>
            <a:endParaRPr lang="es-ES" sz="1350" dirty="0" smtClean="0"/>
          </a:p>
        </p:txBody>
      </p:sp>
      <p:sp>
        <p:nvSpPr>
          <p:cNvPr id="12" name="CuadroTexto 11"/>
          <p:cNvSpPr txBox="1"/>
          <p:nvPr/>
        </p:nvSpPr>
        <p:spPr>
          <a:xfrm>
            <a:off x="0" y="3988952"/>
            <a:ext cx="3875809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1350" dirty="0" smtClean="0"/>
              <a:t>Responsables:</a:t>
            </a:r>
          </a:p>
          <a:p>
            <a:r>
              <a:rPr lang="es-US" sz="1350" dirty="0" smtClean="0"/>
              <a:t>Luis A. Lozano (AACS, </a:t>
            </a:r>
            <a:r>
              <a:rPr lang="es-US" sz="1350" dirty="0"/>
              <a:t>CISSAF, </a:t>
            </a:r>
            <a:r>
              <a:rPr lang="es-US" sz="1350" dirty="0" err="1"/>
              <a:t>FCAyF</a:t>
            </a:r>
            <a:r>
              <a:rPr lang="es-US" sz="1350" dirty="0"/>
              <a:t>, UNLP. CONICET).</a:t>
            </a:r>
            <a:endParaRPr lang="es-US" sz="1350" dirty="0" smtClean="0"/>
          </a:p>
          <a:p>
            <a:r>
              <a:rPr lang="es-US" sz="1350" dirty="0" smtClean="0"/>
              <a:t>Mario </a:t>
            </a:r>
            <a:r>
              <a:rPr lang="es-US" sz="1350" dirty="0" err="1" smtClean="0"/>
              <a:t>Castiglioni</a:t>
            </a:r>
            <a:r>
              <a:rPr lang="es-US" sz="1350" dirty="0" smtClean="0"/>
              <a:t> (AACS, FAUBA).</a:t>
            </a:r>
          </a:p>
        </p:txBody>
      </p:sp>
      <p:sp>
        <p:nvSpPr>
          <p:cNvPr id="1030" name="AutoShape 6" descr="C:\Users\PC Luis\Dropbox\Taller F%C3%ADsica de suelos 2019\logo accs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2" name="Picture 8" descr="Resultado de imagen para logo aacs suelo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750" y="47500"/>
            <a:ext cx="2018806" cy="893213"/>
          </a:xfrm>
          <a:prstGeom prst="rect">
            <a:avLst/>
          </a:prstGeom>
          <a:noFill/>
        </p:spPr>
      </p:pic>
      <p:sp>
        <p:nvSpPr>
          <p:cNvPr id="1026" name="AutoShape 2" descr="Resultado de imagen para logo unlp col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28" name="AutoShape 4" descr="Resultado de imagen para logo unlp col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73450" y="0"/>
            <a:ext cx="2085922" cy="1033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19 Rectángulo"/>
          <p:cNvSpPr/>
          <p:nvPr/>
        </p:nvSpPr>
        <p:spPr>
          <a:xfrm>
            <a:off x="2161308" y="0"/>
            <a:ext cx="902525" cy="902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1400" dirty="0" smtClean="0">
                <a:solidFill>
                  <a:schemeClr val="tx1"/>
                </a:solidFill>
              </a:rPr>
              <a:t>Comisión Física de Suelos</a:t>
            </a:r>
            <a:endParaRPr lang="es-ES" sz="1400" dirty="0">
              <a:solidFill>
                <a:schemeClr val="tx1"/>
              </a:solidFill>
            </a:endParaRPr>
          </a:p>
        </p:txBody>
      </p:sp>
      <p:cxnSp>
        <p:nvCxnSpPr>
          <p:cNvPr id="23" name="22 Conector recto"/>
          <p:cNvCxnSpPr/>
          <p:nvPr/>
        </p:nvCxnSpPr>
        <p:spPr>
          <a:xfrm rot="5400000">
            <a:off x="1650671" y="463137"/>
            <a:ext cx="9262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23 Rectángulo"/>
          <p:cNvSpPr/>
          <p:nvPr/>
        </p:nvSpPr>
        <p:spPr>
          <a:xfrm>
            <a:off x="5174672" y="2360635"/>
            <a:ext cx="321821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350" smtClean="0"/>
              <a:t>FECHA</a:t>
            </a:r>
            <a:endParaRPr lang="es-ES" sz="1350" dirty="0" smtClean="0"/>
          </a:p>
          <a:p>
            <a:r>
              <a:rPr lang="es-ES" sz="1350" dirty="0" smtClean="0"/>
              <a:t>Viernes 15 de Marzo de 2019, de 9 a 17 h.</a:t>
            </a:r>
          </a:p>
        </p:txBody>
      </p:sp>
      <p:sp>
        <p:nvSpPr>
          <p:cNvPr id="25" name="24 Rectángulo"/>
          <p:cNvSpPr/>
          <p:nvPr/>
        </p:nvSpPr>
        <p:spPr>
          <a:xfrm>
            <a:off x="0" y="3165212"/>
            <a:ext cx="3693226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350" dirty="0" smtClean="0"/>
              <a:t>TEMAS</a:t>
            </a:r>
          </a:p>
          <a:p>
            <a:r>
              <a:rPr lang="es-AR" sz="1350" dirty="0" err="1" smtClean="0"/>
              <a:t>Sortividad</a:t>
            </a:r>
            <a:r>
              <a:rPr lang="es-AR" sz="1350" dirty="0" smtClean="0"/>
              <a:t> – </a:t>
            </a:r>
            <a:r>
              <a:rPr lang="es-AR" sz="1350" dirty="0" err="1" smtClean="0"/>
              <a:t>Difusividad</a:t>
            </a:r>
            <a:r>
              <a:rPr lang="es-AR" sz="1350" dirty="0" smtClean="0"/>
              <a:t> – Conductividad hidráulica no saturada – </a:t>
            </a:r>
            <a:r>
              <a:rPr lang="es-AR" sz="1350" dirty="0" err="1" smtClean="0"/>
              <a:t>Dispersividad</a:t>
            </a:r>
            <a:r>
              <a:rPr lang="es-AR" sz="1350" dirty="0" smtClean="0"/>
              <a:t> de solutos</a:t>
            </a:r>
            <a:endParaRPr lang="es-ES" sz="1350" dirty="0" smtClean="0"/>
          </a:p>
        </p:txBody>
      </p:sp>
      <p:sp>
        <p:nvSpPr>
          <p:cNvPr id="26" name="25 Rectángulo"/>
          <p:cNvSpPr/>
          <p:nvPr/>
        </p:nvSpPr>
        <p:spPr>
          <a:xfrm>
            <a:off x="5174672" y="3006965"/>
            <a:ext cx="33963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350" dirty="0" smtClean="0"/>
              <a:t>INSCRIPCIÓN Y COSTO</a:t>
            </a:r>
          </a:p>
          <a:p>
            <a:r>
              <a:rPr lang="es-ES" sz="1350" dirty="0" smtClean="0"/>
              <a:t>La preinscripción comienza en febrero de 2019. Será gratuito. Se entregarán certificados de asistencia.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5174672" y="3988952"/>
            <a:ext cx="3865418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S" sz="1350" dirty="0" smtClean="0"/>
              <a:t>Coordinadores:</a:t>
            </a:r>
          </a:p>
          <a:p>
            <a:r>
              <a:rPr lang="es-US" sz="1350" dirty="0" smtClean="0"/>
              <a:t>C. German </a:t>
            </a:r>
            <a:r>
              <a:rPr lang="es-US" sz="1350" dirty="0" err="1" smtClean="0"/>
              <a:t>Soracco</a:t>
            </a:r>
            <a:r>
              <a:rPr lang="es-US" sz="1350" dirty="0" smtClean="0"/>
              <a:t> </a:t>
            </a:r>
            <a:r>
              <a:rPr lang="es-US" sz="1350" dirty="0"/>
              <a:t>(CISSAF, </a:t>
            </a:r>
            <a:r>
              <a:rPr lang="es-US" sz="1350" dirty="0" err="1"/>
              <a:t>FCAyF</a:t>
            </a:r>
            <a:r>
              <a:rPr lang="es-US" sz="1350" dirty="0"/>
              <a:t>, </a:t>
            </a:r>
            <a:r>
              <a:rPr lang="es-US" sz="1350" dirty="0" smtClean="0"/>
              <a:t>UNLP. CONICET)</a:t>
            </a:r>
          </a:p>
          <a:p>
            <a:r>
              <a:rPr lang="es-US" sz="1350" dirty="0" smtClean="0"/>
              <a:t>Rafael Villarreal (CISSAF, </a:t>
            </a:r>
            <a:r>
              <a:rPr lang="es-US" sz="1350" dirty="0" err="1" smtClean="0"/>
              <a:t>FCAyF</a:t>
            </a:r>
            <a:r>
              <a:rPr lang="es-US" sz="1350" dirty="0" smtClean="0"/>
              <a:t>, UNLP).</a:t>
            </a:r>
          </a:p>
        </p:txBody>
      </p:sp>
    </p:spTree>
    <p:extLst>
      <p:ext uri="{BB962C8B-B14F-4D97-AF65-F5344CB8AC3E}">
        <p14:creationId xmlns:p14="http://schemas.microsoft.com/office/powerpoint/2010/main" xmlns="" val="21545854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</TotalTime>
  <Words>137</Words>
  <Application>Microsoft Office PowerPoint</Application>
  <PresentationFormat>Carta (216 x 279 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Rafaelito</dc:creator>
  <cp:lastModifiedBy>Usuario de Windows</cp:lastModifiedBy>
  <cp:revision>25</cp:revision>
  <cp:lastPrinted>2018-11-08T17:42:16Z</cp:lastPrinted>
  <dcterms:created xsi:type="dcterms:W3CDTF">2018-06-06T11:58:35Z</dcterms:created>
  <dcterms:modified xsi:type="dcterms:W3CDTF">2019-02-25T12:09:34Z</dcterms:modified>
</cp:coreProperties>
</file>