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4" r:id="rId3"/>
  </p:sldMasterIdLst>
  <p:sldIdLst>
    <p:sldId id="256" r:id="rId4"/>
    <p:sldId id="257" r:id="rId5"/>
    <p:sldId id="258" r:id="rId6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981922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3048000" y="5043055"/>
            <a:ext cx="9144000" cy="648854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Haga clic para agregar autor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70733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2411CD-DA1E-4471-879F-E6067D8B3A16}" type="datetimeFigureOut">
              <a:rPr lang="es-AR" smtClean="0"/>
              <a:t>14/5/2021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A800E7-C989-4F05-89CD-0AFFD59BEAD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83175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8200" y="472065"/>
            <a:ext cx="10515600" cy="2852737"/>
          </a:xfrm>
        </p:spPr>
        <p:txBody>
          <a:bodyPr anchor="b"/>
          <a:lstStyle>
            <a:lvl1pPr algn="ctr">
              <a:defRPr sz="60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dirty="0" smtClean="0"/>
              <a:t>Texto despedida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94231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"/>
            <a:ext cx="12192001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03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>
              <a:lumMod val="95000"/>
              <a:lumOff val="5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AR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7439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983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88118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3470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4179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7799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0FF855D9-0084-46B0-B06B-5D0E1D7160E7}" vid="{344D71D8-C67C-499E-B2AB-5DFCF34497B3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0FF855D9-0084-46B0-B06B-5D0E1D7160E7}" vid="{1972B1BB-EC77-4E9B-B00D-8B377E6A3E0F}"/>
    </a:ext>
  </a:extLst>
</a:theme>
</file>

<file path=ppt/theme/theme3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0FF855D9-0084-46B0-B06B-5D0E1D7160E7}" vid="{BA4A34CA-C99C-4877-897C-29471DE71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Jornada Conservación Suelos 2021 - Plantilla para videos</Template>
  <TotalTime>0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Tema de Office</vt:lpstr>
      <vt:lpstr>Diseño personalizado</vt:lpstr>
      <vt:lpstr>1_Diseño personalizado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Maximiliano Joaquín Eiza</dc:creator>
  <cp:lastModifiedBy>Maximiliano Joaquín Eiza</cp:lastModifiedBy>
  <cp:revision>1</cp:revision>
  <dcterms:created xsi:type="dcterms:W3CDTF">2021-05-14T11:49:19Z</dcterms:created>
  <dcterms:modified xsi:type="dcterms:W3CDTF">2021-05-14T11:49:59Z</dcterms:modified>
</cp:coreProperties>
</file>