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56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A153B-4366-F4B9-E72B-9E00A5607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B06924-76AF-15C6-AC32-45C900B91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F91908-6910-242C-5AE5-2E80ECC5B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316D-054F-4410-8282-D54EAC41DD4F}" type="datetimeFigureOut">
              <a:rPr lang="es-AR" smtClean="0"/>
              <a:t>06/02/2023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EAAA93-4174-2759-7469-D3CEFDDE1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ED6335-45E2-57AB-6953-965E3520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93D4-41FB-4238-977E-776D5126EC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828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09273-AAFD-0DA0-B23A-2006656FA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030491-7F57-CE1B-BDF9-157667C68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15400C-8AE7-8BFD-87FF-A0E57106B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316D-054F-4410-8282-D54EAC41DD4F}" type="datetimeFigureOut">
              <a:rPr lang="es-AR" smtClean="0"/>
              <a:t>06/02/2023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7E143C-9C61-AA9A-6289-C6DD7D04C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42231C-2AF9-617F-255B-7994B32DB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93D4-41FB-4238-977E-776D5126EC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836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71F0D64-2B30-FC9F-0030-0F5AA1BA4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5C4E4F-FB71-98A0-E457-8B6E5BA39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573AE9-703A-75A8-02D0-2049EF3C4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316D-054F-4410-8282-D54EAC41DD4F}" type="datetimeFigureOut">
              <a:rPr lang="es-AR" smtClean="0"/>
              <a:t>06/02/2023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758638-DCC3-7B34-2C19-BC9FE7833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906022-F880-5531-90A9-DE881288F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93D4-41FB-4238-977E-776D5126EC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635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C6786-C824-ACDA-17F8-602BF962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259862-C615-A481-1C99-A9D74E2D4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E3864F-2A11-F308-0364-FFA02DFB5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316D-054F-4410-8282-D54EAC41DD4F}" type="datetimeFigureOut">
              <a:rPr lang="es-AR" smtClean="0"/>
              <a:t>06/02/2023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55B9A5-F4EE-9FA1-BC43-18AD5E230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134426-190A-F8BC-E383-DA96E6159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93D4-41FB-4238-977E-776D5126EC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968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29E923-933D-C1BC-35D8-DFCE7B007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20407D-07ED-6284-B9E6-A8CFCBE6C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3AC180-5BCB-E75A-83A9-474DA3CCA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316D-054F-4410-8282-D54EAC41DD4F}" type="datetimeFigureOut">
              <a:rPr lang="es-AR" smtClean="0"/>
              <a:t>06/02/2023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180C8B-B114-ACBC-913D-C92BF9255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C11A32-A088-8CB1-806B-57AE5264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93D4-41FB-4238-977E-776D5126EC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922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53CDE-C5F5-E3D4-8551-9EC72CBE3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AAD6DA-386D-EA19-0938-B30E0D6E7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770C2-85C9-FD43-3E41-1BC2EEE7E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3EB26D-4CC7-17B1-DF20-A31088B7C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316D-054F-4410-8282-D54EAC41DD4F}" type="datetimeFigureOut">
              <a:rPr lang="es-AR" smtClean="0"/>
              <a:t>06/02/2023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7D445F-1CCC-BB0A-BBE3-32580BB7E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D1F6E4-49F8-31DE-409D-47483C81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93D4-41FB-4238-977E-776D5126EC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9844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2D877-D9DD-9CB7-8189-025498275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E2CC4A-F00E-38BD-B4D8-56DF428EB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E32A8C-4FD3-2C64-A1BD-5A75BFBA5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3D09974-0319-FCD3-3F40-F67ED06DB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4FD1F6-FB1C-C892-5813-3F3F4D4AB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1577DAC-65AC-AE45-74A1-F5BB9CB00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316D-054F-4410-8282-D54EAC41DD4F}" type="datetimeFigureOut">
              <a:rPr lang="es-AR" smtClean="0"/>
              <a:t>06/02/2023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6E90B2B-4BC4-BD95-9D60-D33411D1B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CE9526-83FA-AE5A-6959-27220C3D8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93D4-41FB-4238-977E-776D5126EC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752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5B85EF-11D6-E37E-4EF8-1E359FEFF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A77290-97FF-BCF7-1456-08C050AD4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316D-054F-4410-8282-D54EAC41DD4F}" type="datetimeFigureOut">
              <a:rPr lang="es-AR" smtClean="0"/>
              <a:t>06/02/2023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2B1E8D-8A2E-848B-D304-BB6069E58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5657C67-2E65-0004-4F6B-697D78118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93D4-41FB-4238-977E-776D5126EC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0804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E90D34-2174-19CC-6DDD-033DC9AA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316D-054F-4410-8282-D54EAC41DD4F}" type="datetimeFigureOut">
              <a:rPr lang="es-AR" smtClean="0"/>
              <a:t>06/02/2023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A8557F4-0788-BBA4-2719-5EBACDF31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1AA50BA-2045-EE05-9349-2EF0DED4D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93D4-41FB-4238-977E-776D5126EC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373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DD2A56-F39B-4CC3-69A7-98067F6D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1971BC-AE23-2C93-FF7B-043E6BF5B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A200D3-A4C5-7D2F-E0FC-B777488D7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7E246B-63C9-9B50-4C05-26859BE8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316D-054F-4410-8282-D54EAC41DD4F}" type="datetimeFigureOut">
              <a:rPr lang="es-AR" smtClean="0"/>
              <a:t>06/02/2023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C58882-9A89-944E-1A9A-03720413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E795F4-1C8A-0655-4D16-DF02F404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93D4-41FB-4238-977E-776D5126EC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572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3D8305-7CD3-04D9-2236-AD41EF865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85CD0AB-7BE7-8CF0-D134-FBD4B45C3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5DA7BA-502B-1B5E-E7DE-1EDFFA44F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582083-9D68-CE89-D181-7F5A4A1E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316D-054F-4410-8282-D54EAC41DD4F}" type="datetimeFigureOut">
              <a:rPr lang="es-AR" smtClean="0"/>
              <a:t>06/02/2023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3F959F-3041-0291-96EC-4F95CD2CB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8D5EF8-5562-5C27-EA94-6FD36BED3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93D4-41FB-4238-977E-776D5126EC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40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D2B7A3B-0903-8B8C-FCFC-16C8A221C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B6F298-1D0F-7C00-DB29-E0ED0E1D9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1F9BB7-DA63-56D1-800B-08344D152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9316D-054F-4410-8282-D54EAC41DD4F}" type="datetimeFigureOut">
              <a:rPr lang="es-AR" smtClean="0"/>
              <a:t>06/02/2023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82FBA8-04E7-99FD-16D2-3EC95536A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370202-4FFA-2A18-63B0-A15B0212F7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C93D4-41FB-4238-977E-776D5126EC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443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CDD6F93C-2775-03B8-CCA2-B66F6F6B8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57" y="3990512"/>
            <a:ext cx="3823317" cy="286748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08063B5-EEF2-34F9-6B76-C66C5F7A11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56" y="2240150"/>
            <a:ext cx="3823317" cy="175036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65B8C2B-461D-4696-E403-D51C783BD4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115058"/>
            <a:ext cx="11010900" cy="1790700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59FB6382-5D50-3E3E-D9E6-62F847EE2AA7}"/>
              </a:ext>
            </a:extLst>
          </p:cNvPr>
          <p:cNvSpPr txBox="1"/>
          <p:nvPr/>
        </p:nvSpPr>
        <p:spPr>
          <a:xfrm>
            <a:off x="4681363" y="1824651"/>
            <a:ext cx="7348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/>
              <a:t>Integración a campo de las actividades profesionales del</a:t>
            </a:r>
          </a:p>
          <a:p>
            <a:r>
              <a:rPr lang="es-AR" sz="2400" b="1" dirty="0"/>
              <a:t>Ingeniero agrónomo: viaje de fin de carrera (Taller III)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FC02FF2-53F8-8C6F-7C59-C332BE8BB4EE}"/>
              </a:ext>
            </a:extLst>
          </p:cNvPr>
          <p:cNvSpPr txBox="1"/>
          <p:nvPr/>
        </p:nvSpPr>
        <p:spPr>
          <a:xfrm>
            <a:off x="4864921" y="3025695"/>
            <a:ext cx="6178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/>
              <a:t>Docente Responsable:</a:t>
            </a:r>
          </a:p>
          <a:p>
            <a:r>
              <a:rPr lang="es-AR" dirty="0"/>
              <a:t>Roberto </a:t>
            </a:r>
            <a:r>
              <a:rPr lang="es-AR" dirty="0" err="1"/>
              <a:t>Benech</a:t>
            </a:r>
            <a:r>
              <a:rPr lang="es-AR" dirty="0"/>
              <a:t> Arnold (Director de la Carrera de Agronomía)</a:t>
            </a:r>
          </a:p>
          <a:p>
            <a:r>
              <a:rPr lang="es-AR" dirty="0"/>
              <a:t>Docentes de diversas materias del ciclo profesional de la carrera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269B868-AF81-DDD1-B662-92425D74125F}"/>
              </a:ext>
            </a:extLst>
          </p:cNvPr>
          <p:cNvSpPr txBox="1"/>
          <p:nvPr/>
        </p:nvSpPr>
        <p:spPr>
          <a:xfrm>
            <a:off x="4760935" y="2591394"/>
            <a:ext cx="7268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dirty="0"/>
              <a:t>Modalidad Teórico-Práctica. 32 horas (2 créditos) – </a:t>
            </a:r>
            <a:r>
              <a:rPr lang="es-AR" sz="1200" b="1" dirty="0"/>
              <a:t>Inscripción </a:t>
            </a:r>
            <a:r>
              <a:rPr lang="es-AR" sz="1200" b="1"/>
              <a:t>abierta hasta el 17/02/23. </a:t>
            </a:r>
            <a:r>
              <a:rPr lang="es-AR" sz="1200" b="1" dirty="0"/>
              <a:t>Cupo: 50 alumnos</a:t>
            </a:r>
            <a:endParaRPr lang="es-AR" sz="1200" dirty="0"/>
          </a:p>
          <a:p>
            <a:r>
              <a:rPr lang="es-AR" sz="1200" dirty="0"/>
              <a:t>Del 27 de febrero al 3 marzo 2023 en América, Partido de Rivadavia. Transporte y alojamiento provisto por FAUBA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B151896-2B73-6B38-0B2A-96D2BFB22764}"/>
              </a:ext>
            </a:extLst>
          </p:cNvPr>
          <p:cNvSpPr txBox="1"/>
          <p:nvPr/>
        </p:nvSpPr>
        <p:spPr>
          <a:xfrm>
            <a:off x="4452485" y="3866891"/>
            <a:ext cx="77395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/>
              <a:t>Temas</a:t>
            </a:r>
          </a:p>
          <a:p>
            <a:r>
              <a:rPr lang="es-419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viaje de fin de carrera tiene como objetivo general proponer situaciones </a:t>
            </a:r>
          </a:p>
          <a:p>
            <a:r>
              <a:rPr lang="es-419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 serán analizadas en el territorio haciendo uso de los conocimientos </a:t>
            </a:r>
          </a:p>
          <a:p>
            <a:r>
              <a:rPr lang="es-419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adquiridos a lo largo de toda la carrera y de las herramientas aprendidas durante </a:t>
            </a:r>
          </a:p>
          <a:p>
            <a:r>
              <a:rPr lang="es-419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ciclo profesional. El taller consistirá en un viaje de una semana de duración, </a:t>
            </a:r>
          </a:p>
          <a:p>
            <a:r>
              <a:rPr lang="es-419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divido en módulos que remiten a las grandes áreas de competencia profesional de </a:t>
            </a:r>
          </a:p>
          <a:p>
            <a:r>
              <a:rPr lang="es-419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carrera de Agronomía: producción vegetal extensiva, producción vegetal </a:t>
            </a:r>
          </a:p>
          <a:p>
            <a:r>
              <a:rPr lang="es-419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intensiva, producción animal y socio-económicas. Cada módulo consistirá en el abordaje multidisciplinario de una o más situaciones.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EBCA345-F51B-BC72-E2E1-60DFC8B722EE}"/>
              </a:ext>
            </a:extLst>
          </p:cNvPr>
          <p:cNvSpPr txBox="1"/>
          <p:nvPr/>
        </p:nvSpPr>
        <p:spPr>
          <a:xfrm>
            <a:off x="4456460" y="6344994"/>
            <a:ext cx="7188083" cy="504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AR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Correlativas requeridas:</a:t>
            </a:r>
            <a:r>
              <a:rPr lang="es-419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Producción de Carne Bovina – Producción Lechera (Aprobadas) </a:t>
            </a:r>
          </a:p>
          <a:p>
            <a:pPr algn="just">
              <a:lnSpc>
                <a:spcPct val="115000"/>
              </a:lnSpc>
            </a:pPr>
            <a:r>
              <a:rPr lang="es-419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Producción de Granos y Horticultura (Cursadas o Aprobadas).</a:t>
            </a:r>
            <a:endParaRPr lang="es-AR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51145054-B586-39AB-B546-7928C4E51DD5}"/>
              </a:ext>
            </a:extLst>
          </p:cNvPr>
          <p:cNvCxnSpPr/>
          <p:nvPr/>
        </p:nvCxnSpPr>
        <p:spPr>
          <a:xfrm>
            <a:off x="4452485" y="6344994"/>
            <a:ext cx="733706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4172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206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</dc:creator>
  <cp:lastModifiedBy>Roberto</cp:lastModifiedBy>
  <cp:revision>6</cp:revision>
  <dcterms:created xsi:type="dcterms:W3CDTF">2022-10-05T15:33:09Z</dcterms:created>
  <dcterms:modified xsi:type="dcterms:W3CDTF">2023-02-06T12:42:16Z</dcterms:modified>
</cp:coreProperties>
</file>