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03" r:id="rId2"/>
  </p:sldIdLst>
  <p:sldSz cx="9144000" cy="6858000" type="screen4x3"/>
  <p:notesSz cx="6761163" cy="9942513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2">
          <p15:clr>
            <a:srgbClr val="A4A3A4"/>
          </p15:clr>
        </p15:guide>
        <p15:guide id="2" pos="213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FF99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764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66" d="100"/>
          <a:sy n="66" d="100"/>
        </p:scale>
        <p:origin x="-1524" y="66"/>
      </p:cViewPr>
      <p:guideLst>
        <p:guide orient="horz" pos="3132"/>
        <p:guide pos="213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0A103B-F6F4-4CED-A7F3-3D4A06A8D40F}" type="datetimeFigureOut">
              <a:rPr lang="es-AR" smtClean="0"/>
              <a:pPr/>
              <a:t>21/02/2024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42A3DD-3D97-48CD-8C8D-A179880806AA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5848238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6258A0-1259-41D2-8DAB-F68D77E45BED}" type="datetimeFigureOut">
              <a:rPr lang="es-AR" smtClean="0"/>
              <a:pPr/>
              <a:t>21/02/2024</a:t>
            </a:fld>
            <a:endParaRPr lang="es-AR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CB842F-0E73-497F-99E8-2DCE7BA5EFDC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366495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B842F-0E73-497F-99E8-2DCE7BA5EFDC}" type="slidenum">
              <a:rPr lang="es-AR" smtClean="0"/>
              <a:pPr/>
              <a:t>1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7732574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CC858-EBDF-42FD-BFD6-9AAC38DA3368}" type="datetimeFigureOut">
              <a:rPr lang="es-AR" smtClean="0"/>
              <a:pPr/>
              <a:t>21/02/2024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28AFB-BACD-466F-8E98-B35BCFA7A473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CC858-EBDF-42FD-BFD6-9AAC38DA3368}" type="datetimeFigureOut">
              <a:rPr lang="es-AR" smtClean="0"/>
              <a:pPr/>
              <a:t>21/02/2024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28AFB-BACD-466F-8E98-B35BCFA7A473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CC858-EBDF-42FD-BFD6-9AAC38DA3368}" type="datetimeFigureOut">
              <a:rPr lang="es-AR" smtClean="0"/>
              <a:pPr/>
              <a:t>21/02/2024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28AFB-BACD-466F-8E98-B35BCFA7A473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CC858-EBDF-42FD-BFD6-9AAC38DA3368}" type="datetimeFigureOut">
              <a:rPr lang="es-AR" smtClean="0"/>
              <a:pPr/>
              <a:t>21/02/2024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28AFB-BACD-466F-8E98-B35BCFA7A473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CC858-EBDF-42FD-BFD6-9AAC38DA3368}" type="datetimeFigureOut">
              <a:rPr lang="es-AR" smtClean="0"/>
              <a:pPr/>
              <a:t>21/02/2024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28AFB-BACD-466F-8E98-B35BCFA7A473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CC858-EBDF-42FD-BFD6-9AAC38DA3368}" type="datetimeFigureOut">
              <a:rPr lang="es-AR" smtClean="0"/>
              <a:pPr/>
              <a:t>21/02/2024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28AFB-BACD-466F-8E98-B35BCFA7A473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CC858-EBDF-42FD-BFD6-9AAC38DA3368}" type="datetimeFigureOut">
              <a:rPr lang="es-AR" smtClean="0"/>
              <a:pPr/>
              <a:t>21/02/2024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28AFB-BACD-466F-8E98-B35BCFA7A473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CC858-EBDF-42FD-BFD6-9AAC38DA3368}" type="datetimeFigureOut">
              <a:rPr lang="es-AR" smtClean="0"/>
              <a:pPr/>
              <a:t>21/02/2024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28AFB-BACD-466F-8E98-B35BCFA7A473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CC858-EBDF-42FD-BFD6-9AAC38DA3368}" type="datetimeFigureOut">
              <a:rPr lang="es-AR" smtClean="0"/>
              <a:pPr/>
              <a:t>21/02/2024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28AFB-BACD-466F-8E98-B35BCFA7A473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CC858-EBDF-42FD-BFD6-9AAC38DA3368}" type="datetimeFigureOut">
              <a:rPr lang="es-AR" smtClean="0"/>
              <a:pPr/>
              <a:t>21/02/2024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28AFB-BACD-466F-8E98-B35BCFA7A473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CC858-EBDF-42FD-BFD6-9AAC38DA3368}" type="datetimeFigureOut">
              <a:rPr lang="es-AR" smtClean="0"/>
              <a:pPr/>
              <a:t>21/02/2024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28AFB-BACD-466F-8E98-B35BCFA7A473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BCC858-EBDF-42FD-BFD6-9AAC38DA3368}" type="datetimeFigureOut">
              <a:rPr lang="es-AR" smtClean="0"/>
              <a:pPr/>
              <a:t>21/02/2024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F28AFB-BACD-466F-8E98-B35BCFA7A473}" type="slidenum">
              <a:rPr lang="es-AR" smtClean="0"/>
              <a:pPr/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539552" y="980728"/>
            <a:ext cx="835292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sz="2000" b="1" dirty="0" smtClean="0"/>
              <a:t>Cátedra de Extensión y Sociología Rurales (FA-UBA)</a:t>
            </a:r>
          </a:p>
        </p:txBody>
      </p:sp>
      <p:sp>
        <p:nvSpPr>
          <p:cNvPr id="4" name="3 Rectángulo"/>
          <p:cNvSpPr/>
          <p:nvPr/>
        </p:nvSpPr>
        <p:spPr>
          <a:xfrm>
            <a:off x="314554" y="201155"/>
            <a:ext cx="842493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sz="4400" b="1" dirty="0"/>
              <a:t>SOCIOLOGIA DE LA </a:t>
            </a:r>
            <a:r>
              <a:rPr lang="es-AR" sz="4400" b="1" dirty="0" smtClean="0"/>
              <a:t>ALIMENTACION</a:t>
            </a:r>
            <a:r>
              <a:rPr lang="es-AR" sz="4400" b="1" dirty="0"/>
              <a:t/>
            </a:r>
            <a:br>
              <a:rPr lang="es-AR" sz="4400" b="1" dirty="0"/>
            </a:br>
            <a:endParaRPr lang="en-US" sz="4400" dirty="0"/>
          </a:p>
        </p:txBody>
      </p:sp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996" y="858689"/>
            <a:ext cx="1368153" cy="21506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725144"/>
            <a:ext cx="1224137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1" y="3096665"/>
            <a:ext cx="1224136" cy="1484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812360" y="959418"/>
            <a:ext cx="1281171" cy="18935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956377" y="4740027"/>
            <a:ext cx="1197554" cy="1970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uadroTexto 5"/>
          <p:cNvSpPr txBox="1"/>
          <p:nvPr/>
        </p:nvSpPr>
        <p:spPr>
          <a:xfrm>
            <a:off x="1578149" y="1556792"/>
            <a:ext cx="6522241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2000" b="1" i="1" dirty="0" smtClean="0"/>
              <a:t>Invitamos a los alumnos de las carreras de grado de la</a:t>
            </a:r>
          </a:p>
          <a:p>
            <a:pPr algn="ctr"/>
            <a:r>
              <a:rPr lang="es-AR" sz="2000" b="1" i="1" dirty="0" smtClean="0"/>
              <a:t>LGA, la LICIA, la LEAA y Agronomía a inscribirse en </a:t>
            </a:r>
          </a:p>
          <a:p>
            <a:pPr algn="ctr"/>
            <a:r>
              <a:rPr lang="es-AR" sz="2000" b="1" i="1" dirty="0" smtClean="0"/>
              <a:t>el primer cuatrimestre de  2024 en esta nueva </a:t>
            </a:r>
            <a:endParaRPr lang="es-AR" sz="2000" b="1" i="1" dirty="0" smtClean="0"/>
          </a:p>
          <a:p>
            <a:pPr algn="ctr"/>
            <a:r>
              <a:rPr lang="es-AR" sz="2000" b="1" i="1" dirty="0" smtClean="0"/>
              <a:t>materia optativa.</a:t>
            </a:r>
            <a:endParaRPr lang="es-AR" sz="2000" b="1" i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AR" sz="1600" dirty="0"/>
          </a:p>
          <a:p>
            <a:pPr algn="ctr"/>
            <a:r>
              <a:rPr lang="es-AR" sz="2000" b="1" dirty="0" smtClean="0">
                <a:solidFill>
                  <a:srgbClr val="FF0000"/>
                </a:solidFill>
              </a:rPr>
              <a:t>Horario: Miércoles de 18.00 a 20.00 </a:t>
            </a:r>
            <a:r>
              <a:rPr lang="es-AR" sz="2000" b="1" dirty="0" err="1" smtClean="0">
                <a:solidFill>
                  <a:srgbClr val="FF0000"/>
                </a:solidFill>
              </a:rPr>
              <a:t>hs</a:t>
            </a:r>
            <a:r>
              <a:rPr lang="es-AR" sz="2000" b="1" dirty="0" smtClean="0">
                <a:solidFill>
                  <a:srgbClr val="FF0000"/>
                </a:solidFill>
              </a:rPr>
              <a:t> </a:t>
            </a:r>
          </a:p>
          <a:p>
            <a:endParaRPr lang="es-AR" sz="1600" b="1" dirty="0"/>
          </a:p>
          <a:p>
            <a:pPr lvl="0"/>
            <a:r>
              <a:rPr lang="es-ES" sz="1600" b="1" u="sng" dirty="0" smtClean="0"/>
              <a:t>Objetivos: </a:t>
            </a:r>
          </a:p>
          <a:p>
            <a:pPr lvl="0"/>
            <a:endParaRPr lang="es-ES" sz="800" b="1" u="sng" dirty="0" smtClean="0"/>
          </a:p>
          <a:p>
            <a:pPr lvl="0"/>
            <a:r>
              <a:rPr lang="es-ES" sz="1600" dirty="0" smtClean="0"/>
              <a:t>- Conocer </a:t>
            </a:r>
            <a:r>
              <a:rPr lang="es-ES" sz="1600" dirty="0"/>
              <a:t>los antecedentes, la evolución y los marcos conceptuales  de la Sociología de la Alimentación</a:t>
            </a:r>
            <a:endParaRPr lang="es-AR" sz="1600" dirty="0"/>
          </a:p>
          <a:p>
            <a:pPr lvl="0"/>
            <a:r>
              <a:rPr lang="es-ES" sz="1600" dirty="0" smtClean="0"/>
              <a:t> - Conocer los </a:t>
            </a:r>
            <a:r>
              <a:rPr lang="es-ES" sz="1600" dirty="0"/>
              <a:t>campos y temas actuales de la disciplina y las perspectivas interdisciplinarias para su abordaje y estudio</a:t>
            </a:r>
            <a:endParaRPr lang="es-AR" sz="1600" dirty="0"/>
          </a:p>
          <a:p>
            <a:pPr lvl="0"/>
            <a:r>
              <a:rPr lang="es-ES_tradnl" sz="1600" dirty="0" smtClean="0"/>
              <a:t>   - Manejar conceptos </a:t>
            </a:r>
            <a:r>
              <a:rPr lang="es-ES_tradnl" sz="1600" dirty="0"/>
              <a:t>que le permitan </a:t>
            </a:r>
            <a:r>
              <a:rPr lang="es-ES_tradnl" sz="1600" dirty="0" smtClean="0"/>
              <a:t>al alumno analizar </a:t>
            </a:r>
            <a:r>
              <a:rPr lang="es-ES_tradnl" sz="1600" dirty="0"/>
              <a:t>el accionar </a:t>
            </a:r>
            <a:r>
              <a:rPr lang="es-ES_tradnl" sz="1600" dirty="0" smtClean="0"/>
              <a:t>de</a:t>
            </a:r>
          </a:p>
          <a:p>
            <a:pPr lvl="0"/>
            <a:r>
              <a:rPr lang="es-ES_tradnl" sz="1600" dirty="0" smtClean="0"/>
              <a:t> </a:t>
            </a:r>
            <a:r>
              <a:rPr lang="es-ES_tradnl" sz="1600" dirty="0"/>
              <a:t>los actores, las relaciones,  los procesos y las organizaciones </a:t>
            </a:r>
            <a:endParaRPr lang="es-ES_tradnl" sz="1600" dirty="0" smtClean="0"/>
          </a:p>
          <a:p>
            <a:pPr lvl="0"/>
            <a:r>
              <a:rPr lang="es-ES_tradnl" sz="1600" dirty="0" smtClean="0"/>
              <a:t> </a:t>
            </a:r>
            <a:r>
              <a:rPr lang="es-ES_tradnl" sz="1600" dirty="0"/>
              <a:t>involucradas en la alimentación</a:t>
            </a:r>
            <a:endParaRPr lang="es-AR" sz="1600" b="1" i="1" dirty="0"/>
          </a:p>
          <a:p>
            <a:pPr lvl="0"/>
            <a:r>
              <a:rPr lang="es-ES_tradnl" sz="1600" dirty="0" smtClean="0"/>
              <a:t> - Conocer sobre los </a:t>
            </a:r>
            <a:r>
              <a:rPr lang="es-ES_tradnl" sz="1600" dirty="0"/>
              <a:t>cambios en las pautas alimentarias, la diferenciación </a:t>
            </a:r>
            <a:endParaRPr lang="es-ES_tradnl" sz="1600" dirty="0" smtClean="0"/>
          </a:p>
          <a:p>
            <a:pPr lvl="0"/>
            <a:r>
              <a:rPr lang="es-ES_tradnl" sz="1600" dirty="0" smtClean="0"/>
              <a:t>del </a:t>
            </a:r>
            <a:r>
              <a:rPr lang="es-ES_tradnl" sz="1600" dirty="0"/>
              <a:t>consumo y de la influencia del ambiente sobre la alimentación</a:t>
            </a:r>
            <a:r>
              <a:rPr lang="es-ES_tradnl" sz="1600" dirty="0" smtClean="0"/>
              <a:t>.</a:t>
            </a:r>
          </a:p>
          <a:p>
            <a:pPr lvl="0"/>
            <a:endParaRPr lang="es-ES_tradnl" sz="1600" b="1" i="1" dirty="0"/>
          </a:p>
          <a:p>
            <a:pPr lvl="0"/>
            <a:r>
              <a:rPr lang="es-ES_tradnl" sz="2000" b="1" dirty="0" smtClean="0"/>
              <a:t>Informes: cattaneo@agro.uba.ar</a:t>
            </a:r>
            <a:endParaRPr lang="es-AR" sz="20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AR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AR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886393" y="3118871"/>
            <a:ext cx="1207138" cy="1355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4592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1692</TotalTime>
  <Words>153</Words>
  <Application>Microsoft Office PowerPoint</Application>
  <PresentationFormat>Presentación en pantalla (4:3)</PresentationFormat>
  <Paragraphs>21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Company>RevolucionUnattended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Carlos</dc:creator>
  <cp:lastModifiedBy>Carlos Cattaneo</cp:lastModifiedBy>
  <cp:revision>178</cp:revision>
  <dcterms:created xsi:type="dcterms:W3CDTF">2019-06-08T19:01:47Z</dcterms:created>
  <dcterms:modified xsi:type="dcterms:W3CDTF">2024-02-21T18:44:30Z</dcterms:modified>
</cp:coreProperties>
</file>